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 autoAdjust="0"/>
    <p:restoredTop sz="94614" autoAdjust="0"/>
  </p:normalViewPr>
  <p:slideViewPr>
    <p:cSldViewPr>
      <p:cViewPr varScale="1">
        <p:scale>
          <a:sx n="60" d="100"/>
          <a:sy n="60" d="100"/>
        </p:scale>
        <p:origin x="-1351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234A3FE-E5C7-4FA1-85BB-8B31915F86E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D2FFE85-D4EB-4CDA-AADE-24B72FBE702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84784"/>
            <a:ext cx="8229600" cy="2215991"/>
          </a:xfrm>
        </p:spPr>
        <p:txBody>
          <a:bodyPr anchor="b" anchorCtr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НАТАЛКА </a:t>
            </a:r>
            <a:r>
              <a:rPr lang="ru-RU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НІКУЛІНА</a:t>
            </a:r>
            <a:r>
              <a:rPr lang="en-US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/>
            </a:r>
            <a:br>
              <a:rPr lang="en-US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</a:br>
            <a:r>
              <a:rPr lang="en-US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“</a:t>
            </a:r>
            <a:r>
              <a:rPr lang="uk-UA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Так ось, історіє, які твої стежки…</a:t>
            </a:r>
            <a:r>
              <a:rPr lang="en-US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”</a:t>
            </a:r>
            <a:endParaRPr lang="ru-RU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3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78" y="0"/>
            <a:ext cx="9152878" cy="6858000"/>
          </a:xfrm>
        </p:spPr>
      </p:pic>
    </p:spTree>
    <p:extLst>
      <p:ext uri="{BB962C8B-B14F-4D97-AF65-F5344CB8AC3E}">
        <p14:creationId xmlns:p14="http://schemas.microsoft.com/office/powerpoint/2010/main" val="3728888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46565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"/>
            <a:ext cx="9144000" cy="6857874"/>
          </a:xfrm>
        </p:spPr>
      </p:pic>
    </p:spTree>
    <p:extLst>
      <p:ext uri="{BB962C8B-B14F-4D97-AF65-F5344CB8AC3E}">
        <p14:creationId xmlns:p14="http://schemas.microsoft.com/office/powerpoint/2010/main" val="237889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988807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90" y="0"/>
            <a:ext cx="9149090" cy="6858000"/>
          </a:xfrm>
        </p:spPr>
      </p:pic>
    </p:spTree>
    <p:extLst>
      <p:ext uri="{BB962C8B-B14F-4D97-AF65-F5344CB8AC3E}">
        <p14:creationId xmlns:p14="http://schemas.microsoft.com/office/powerpoint/2010/main" val="3056723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384732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588669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586607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125868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03058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12619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8000"/>
          </a:xfrm>
        </p:spPr>
      </p:pic>
    </p:spTree>
    <p:extLst>
      <p:ext uri="{BB962C8B-B14F-4D97-AF65-F5344CB8AC3E}">
        <p14:creationId xmlns:p14="http://schemas.microsoft.com/office/powerpoint/2010/main" val="2891583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696594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6317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511855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3196692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4181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842094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300">
        <p:fade/>
      </p:transition>
    </mc:Choice>
    <mc:Fallback>
      <p:transition spd="med" advClick="0" advTm="2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2</Words>
  <Application>Microsoft Office PowerPoint</Application>
  <PresentationFormat>Экран (4:3)</PresentationFormat>
  <Paragraphs>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НАТАЛКА НІКУЛІНА “Так ось, історіє, які твої стежки…”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Сучасне і минуле</dc:title>
  <dc:creator>Admin</dc:creator>
  <cp:lastModifiedBy>Admin</cp:lastModifiedBy>
  <cp:revision>7</cp:revision>
  <dcterms:created xsi:type="dcterms:W3CDTF">2014-10-09T16:37:23Z</dcterms:created>
  <dcterms:modified xsi:type="dcterms:W3CDTF">2014-10-12T10:20:48Z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1601557</vt:lpwstr>
  </property>
  <property fmtid="{D5CDD505-2E9C-101B-9397-08002B2CF9AE}" name="NXPowerLiteVersion" pid="3">
    <vt:lpwstr>D4.1.4</vt:lpwstr>
  </property>
</Properties>
</file>